
<file path=[Content_Types].xml><?xml version="1.0" encoding="utf-8"?>
<Types xmlns="http://schemas.openxmlformats.org/package/2006/content-types">
  <Default Extension="emf" ContentType="image/x-emf"/>
  <Default Extension="fntdata" ContentType="application/x-fontdat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
  </p:notesMasterIdLst>
  <p:sldIdLst>
    <p:sldId id="257" r:id="rId2"/>
  </p:sldIdLst>
  <p:sldSz cx="32399288" cy="43199050"/>
  <p:notesSz cx="6858000" cy="9144000"/>
  <p:embeddedFontLst>
    <p:embeddedFont>
      <p:font typeface="HarmonyOS Sans SC Black" panose="02010600030101010101" charset="-122"/>
      <p:bold r:id="rId4"/>
    </p:embeddedFont>
    <p:embeddedFont>
      <p:font typeface="HarmonyOS Sans SC Medium" panose="02010600030101010101" charset="-122"/>
      <p:regular r:id="rId5"/>
    </p:embeddedFont>
    <p:embeddedFont>
      <p:font typeface="等线" panose="02010600030101010101" pitchFamily="2" charset="-122"/>
      <p:regular r:id="rId6"/>
      <p:bold r:id="rId7"/>
    </p:embeddedFont>
  </p:embeddedFontLst>
  <p:custDataLst>
    <p:tags r:id="rId8"/>
  </p:custDataLst>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3566" userDrawn="1">
          <p15:clr>
            <a:srgbClr val="A4A3A4"/>
          </p15:clr>
        </p15:guide>
        <p15:guide id="2" pos="102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27AF"/>
    <a:srgbClr val="2302E8"/>
    <a:srgbClr val="094E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howGuides="1">
      <p:cViewPr varScale="1">
        <p:scale>
          <a:sx n="26" d="100"/>
          <a:sy n="26" d="100"/>
        </p:scale>
        <p:origin x="3796" y="144"/>
      </p:cViewPr>
      <p:guideLst>
        <p:guide orient="horz" pos="13566"/>
        <p:guide pos="1020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theme" Target="theme/theme1.xml"/><Relationship Id="rId5" Type="http://schemas.openxmlformats.org/officeDocument/2006/relationships/font" Target="fonts/font2.fntdata"/><Relationship Id="rId10" Type="http://schemas.openxmlformats.org/officeDocument/2006/relationships/viewProps" Target="viewProps.xml"/><Relationship Id="rId4" Type="http://schemas.openxmlformats.org/officeDocument/2006/relationships/font" Target="fonts/font1.fntdata"/><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marL="0" marR="0" lvl="0" indent="0" algn="r" defTabSz="914400" rtl="0" eaLnBrk="0" fontAlgn="base" latinLnBrk="0" hangingPunct="0">
              <a:lnSpc>
                <a:spcPct val="100000"/>
              </a:lnSpc>
              <a:spcBef>
                <a:spcPct val="0"/>
              </a:spcBef>
              <a:spcAft>
                <a:spcPct val="0"/>
              </a:spcAft>
              <a:buClrTx/>
              <a:buSzTx/>
              <a:buFontTx/>
              <a:buNone/>
              <a:defRPr/>
            </a:pPr>
            <a:fld id="{BA547FBB-1819-4FB6-B771-65E33355CCE5}" type="datetimeFigureOut">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2026/4/7</a:t>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幻灯片图像占位符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单击此处编辑母版文本样式</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二级</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三级</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四级</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五级</a:t>
            </a: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p>
            <a:pPr lvl="0" algn="r">
              <a:buNone/>
            </a:pPr>
            <a:fld id="{9A0DB2DC-4C9A-4742-B13C-FB6460FD3503}" type="slidenum">
              <a:rPr lang="zh-CN" altLang="en-US" sz="1200" dirty="0"/>
              <a:t>‹#›</a:t>
            </a:fld>
            <a:endParaRPr lang="zh-CN" altLang="en-US"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pic>
        <p:nvPicPr>
          <p:cNvPr id="2050" name="图片 6" descr="poster不要渐变(1)"/>
          <p:cNvPicPr>
            <a:picLocks noChangeAspect="1"/>
          </p:cNvPicPr>
          <p:nvPr userDrawn="1"/>
        </p:nvPicPr>
        <p:blipFill>
          <a:blip r:embed="rId2"/>
          <a:stretch>
            <a:fillRect/>
          </a:stretch>
        </p:blipFill>
        <p:spPr>
          <a:xfrm>
            <a:off x="0" y="7938"/>
            <a:ext cx="32618363" cy="43492737"/>
          </a:xfrm>
          <a:prstGeom prst="rect">
            <a:avLst/>
          </a:prstGeom>
          <a:noFill/>
          <a:ln w="9525">
            <a:noFill/>
          </a:ln>
        </p:spPr>
      </p:pic>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23490517" y="1730024"/>
            <a:ext cx="7290160" cy="36860449"/>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1620036" y="1730024"/>
            <a:ext cx="21447863" cy="36860449"/>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pic>
        <p:nvPicPr>
          <p:cNvPr id="3074" name="图片 6" descr="poster(1)"/>
          <p:cNvPicPr>
            <a:picLocks noChangeAspect="1"/>
          </p:cNvPicPr>
          <p:nvPr userDrawn="1"/>
        </p:nvPicPr>
        <p:blipFill>
          <a:blip r:embed="rId2"/>
          <a:stretch>
            <a:fillRect/>
          </a:stretch>
        </p:blipFill>
        <p:spPr>
          <a:xfrm>
            <a:off x="0" y="1588"/>
            <a:ext cx="32399288" cy="43197462"/>
          </a:xfrm>
          <a:prstGeom prst="rect">
            <a:avLst/>
          </a:prstGeom>
          <a:noFill/>
          <a:ln w="9525">
            <a:noFill/>
          </a:ln>
        </p:spPr>
      </p:pic>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2210674" y="10770134"/>
            <a:ext cx="27945615" cy="17970216"/>
          </a:xfrm>
        </p:spPr>
        <p:txBody>
          <a:bodyPr anchor="b"/>
          <a:lstStyle>
            <a:lvl1pPr>
              <a:defRPr sz="15945"/>
            </a:lvl1pPr>
          </a:lstStyle>
          <a:p>
            <a:r>
              <a:rPr lang="zh-CN" altLang="en-US" noProof="1"/>
              <a:t>单击此处编辑母版标题样式</a:t>
            </a:r>
          </a:p>
        </p:txBody>
      </p:sp>
      <p:sp>
        <p:nvSpPr>
          <p:cNvPr id="3" name="文本占位符 2"/>
          <p:cNvSpPr>
            <a:spLocks noGrp="1"/>
          </p:cNvSpPr>
          <p:nvPr>
            <p:ph type="body" idx="1"/>
          </p:nvPr>
        </p:nvSpPr>
        <p:spPr>
          <a:xfrm>
            <a:off x="2210674" y="28910356"/>
            <a:ext cx="27945615" cy="9450112"/>
          </a:xfrm>
        </p:spPr>
        <p:txBody>
          <a:bodyPr/>
          <a:lstStyle>
            <a:lvl1pPr marL="0" indent="0">
              <a:buNone/>
              <a:defRPr sz="6375">
                <a:solidFill>
                  <a:schemeClr val="tx1">
                    <a:tint val="75000"/>
                  </a:schemeClr>
                </a:solidFill>
              </a:defRPr>
            </a:lvl1pPr>
            <a:lvl2pPr marL="1215390" indent="0">
              <a:buNone/>
              <a:defRPr sz="5320">
                <a:solidFill>
                  <a:schemeClr val="tx1">
                    <a:tint val="75000"/>
                  </a:schemeClr>
                </a:solidFill>
              </a:defRPr>
            </a:lvl2pPr>
            <a:lvl3pPr marL="2430145" indent="0">
              <a:buNone/>
              <a:defRPr sz="4785">
                <a:solidFill>
                  <a:schemeClr val="tx1">
                    <a:tint val="75000"/>
                  </a:schemeClr>
                </a:solidFill>
              </a:defRPr>
            </a:lvl3pPr>
            <a:lvl4pPr marL="3645535" indent="0">
              <a:buNone/>
              <a:defRPr sz="4255">
                <a:solidFill>
                  <a:schemeClr val="tx1">
                    <a:tint val="75000"/>
                  </a:schemeClr>
                </a:solidFill>
              </a:defRPr>
            </a:lvl4pPr>
            <a:lvl5pPr marL="4859655" indent="0">
              <a:buNone/>
              <a:defRPr sz="4255">
                <a:solidFill>
                  <a:schemeClr val="tx1">
                    <a:tint val="75000"/>
                  </a:schemeClr>
                </a:solidFill>
              </a:defRPr>
            </a:lvl5pPr>
            <a:lvl6pPr marL="6075045" indent="0">
              <a:buNone/>
              <a:defRPr sz="4255">
                <a:solidFill>
                  <a:schemeClr val="tx1">
                    <a:tint val="75000"/>
                  </a:schemeClr>
                </a:solidFill>
              </a:defRPr>
            </a:lvl6pPr>
            <a:lvl7pPr marL="7290435" indent="0">
              <a:buNone/>
              <a:defRPr sz="4255">
                <a:solidFill>
                  <a:schemeClr val="tx1">
                    <a:tint val="75000"/>
                  </a:schemeClr>
                </a:solidFill>
              </a:defRPr>
            </a:lvl7pPr>
            <a:lvl8pPr marL="8505190" indent="0">
              <a:buNone/>
              <a:defRPr sz="4255">
                <a:solidFill>
                  <a:schemeClr val="tx1">
                    <a:tint val="75000"/>
                  </a:schemeClr>
                </a:solidFill>
              </a:defRPr>
            </a:lvl8pPr>
            <a:lvl9pPr marL="9720580" indent="0">
              <a:buNone/>
              <a:defRPr sz="4255">
                <a:solidFill>
                  <a:schemeClr val="tx1">
                    <a:tint val="75000"/>
                  </a:schemeClr>
                </a:solidFill>
              </a:defRPr>
            </a:lvl9pPr>
          </a:lstStyle>
          <a:p>
            <a:pPr lvl="0"/>
            <a:r>
              <a:rPr lang="zh-CN" altLang="en-US" noProof="1"/>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1620036" y="10080123"/>
            <a:ext cx="14288714" cy="28510351"/>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16491963" y="10080123"/>
            <a:ext cx="14288714" cy="28510351"/>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2231769" y="2300028"/>
            <a:ext cx="27945615" cy="8350105"/>
          </a:xfrm>
        </p:spPr>
        <p:txBody>
          <a:bodyPr/>
          <a:lstStyle/>
          <a:p>
            <a:r>
              <a:rPr lang="zh-CN" altLang="en-US" noProof="1"/>
              <a:t>单击此处编辑母版标题样式</a:t>
            </a:r>
          </a:p>
        </p:txBody>
      </p:sp>
      <p:sp>
        <p:nvSpPr>
          <p:cNvPr id="3" name="文本占位符 2"/>
          <p:cNvSpPr>
            <a:spLocks noGrp="1"/>
          </p:cNvSpPr>
          <p:nvPr>
            <p:ph type="body" idx="1"/>
          </p:nvPr>
        </p:nvSpPr>
        <p:spPr>
          <a:xfrm>
            <a:off x="3153898" y="11202896"/>
            <a:ext cx="12951712" cy="5190060"/>
          </a:xfrm>
        </p:spPr>
        <p:txBody>
          <a:bodyPr anchor="ctr"/>
          <a:lstStyle>
            <a:lvl1pPr marL="0" indent="0">
              <a:buNone/>
              <a:defRPr sz="7440"/>
            </a:lvl1pPr>
            <a:lvl2pPr marL="1215390" indent="0">
              <a:buNone/>
              <a:defRPr sz="6375"/>
            </a:lvl2pPr>
            <a:lvl3pPr marL="2430145" indent="0">
              <a:buNone/>
              <a:defRPr sz="5320"/>
            </a:lvl3pPr>
            <a:lvl4pPr marL="3645535" indent="0">
              <a:buNone/>
              <a:defRPr sz="4785"/>
            </a:lvl4pPr>
            <a:lvl5pPr marL="4859655" indent="0">
              <a:buNone/>
              <a:defRPr sz="4785"/>
            </a:lvl5pPr>
            <a:lvl6pPr marL="6075045" indent="0">
              <a:buNone/>
              <a:defRPr sz="4785"/>
            </a:lvl6pPr>
            <a:lvl7pPr marL="7290435" indent="0">
              <a:buNone/>
              <a:defRPr sz="4785"/>
            </a:lvl7pPr>
            <a:lvl8pPr marL="8505190" indent="0">
              <a:buNone/>
              <a:defRPr sz="4785"/>
            </a:lvl8pPr>
            <a:lvl9pPr marL="9720580" indent="0">
              <a:buNone/>
              <a:defRPr sz="4785"/>
            </a:lvl9pPr>
          </a:lstStyle>
          <a:p>
            <a:pPr lvl="0"/>
            <a:r>
              <a:rPr lang="zh-CN" altLang="en-US" noProof="1"/>
              <a:t>单击此处编辑母版文本样式</a:t>
            </a:r>
          </a:p>
        </p:txBody>
      </p:sp>
      <p:sp>
        <p:nvSpPr>
          <p:cNvPr id="4" name="内容占位符 3"/>
          <p:cNvSpPr>
            <a:spLocks noGrp="1"/>
          </p:cNvSpPr>
          <p:nvPr>
            <p:ph sz="half" idx="2"/>
          </p:nvPr>
        </p:nvSpPr>
        <p:spPr>
          <a:xfrm>
            <a:off x="3153898" y="16789994"/>
            <a:ext cx="12951712" cy="22200485"/>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16628055" y="11202896"/>
            <a:ext cx="13015498" cy="5190060"/>
          </a:xfrm>
        </p:spPr>
        <p:txBody>
          <a:bodyPr anchor="ctr"/>
          <a:lstStyle>
            <a:lvl1pPr marL="0" indent="0">
              <a:buNone/>
              <a:defRPr sz="7440"/>
            </a:lvl1pPr>
            <a:lvl2pPr marL="1215390" indent="0">
              <a:buNone/>
              <a:defRPr sz="6375"/>
            </a:lvl2pPr>
            <a:lvl3pPr marL="2430145" indent="0">
              <a:buNone/>
              <a:defRPr sz="5320"/>
            </a:lvl3pPr>
            <a:lvl4pPr marL="3645535" indent="0">
              <a:buNone/>
              <a:defRPr sz="4785"/>
            </a:lvl4pPr>
            <a:lvl5pPr marL="4859655" indent="0">
              <a:buNone/>
              <a:defRPr sz="4785"/>
            </a:lvl5pPr>
            <a:lvl6pPr marL="6075045" indent="0">
              <a:buNone/>
              <a:defRPr sz="4785"/>
            </a:lvl6pPr>
            <a:lvl7pPr marL="7290435" indent="0">
              <a:buNone/>
              <a:defRPr sz="4785"/>
            </a:lvl7pPr>
            <a:lvl8pPr marL="8505190" indent="0">
              <a:buNone/>
              <a:defRPr sz="4785"/>
            </a:lvl8pPr>
            <a:lvl9pPr marL="9720580" indent="0">
              <a:buNone/>
              <a:defRPr sz="4785"/>
            </a:lvl9pPr>
          </a:lstStyle>
          <a:p>
            <a:pPr lvl="0"/>
            <a:r>
              <a:rPr lang="zh-CN" altLang="en-US" noProof="1"/>
              <a:t>单击此处编辑母版文本样式</a:t>
            </a:r>
          </a:p>
        </p:txBody>
      </p:sp>
      <p:sp>
        <p:nvSpPr>
          <p:cNvPr id="6" name="内容占位符 5"/>
          <p:cNvSpPr>
            <a:spLocks noGrp="1"/>
          </p:cNvSpPr>
          <p:nvPr>
            <p:ph sz="quarter" idx="4"/>
          </p:nvPr>
        </p:nvSpPr>
        <p:spPr>
          <a:xfrm>
            <a:off x="16628055" y="16789994"/>
            <a:ext cx="13015498" cy="22200485"/>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2231769" y="2880035"/>
            <a:ext cx="10450072" cy="10080123"/>
          </a:xfrm>
        </p:spPr>
        <p:txBody>
          <a:bodyPr anchor="b"/>
          <a:lstStyle>
            <a:lvl1pPr>
              <a:defRPr sz="8505"/>
            </a:lvl1pPr>
          </a:lstStyle>
          <a:p>
            <a:r>
              <a:rPr lang="zh-CN" altLang="en-US" noProof="1"/>
              <a:t>单击此处编辑母版标题样式</a:t>
            </a:r>
          </a:p>
        </p:txBody>
      </p:sp>
      <p:sp>
        <p:nvSpPr>
          <p:cNvPr id="3" name="内容占位符 2"/>
          <p:cNvSpPr>
            <a:spLocks noGrp="1"/>
          </p:cNvSpPr>
          <p:nvPr>
            <p:ph idx="1"/>
          </p:nvPr>
        </p:nvSpPr>
        <p:spPr>
          <a:xfrm>
            <a:off x="13774523" y="6220076"/>
            <a:ext cx="16402861" cy="30700374"/>
          </a:xfrm>
        </p:spPr>
        <p:txBody>
          <a:bodyPr/>
          <a:lstStyle>
            <a:lvl1pPr>
              <a:defRPr sz="8505"/>
            </a:lvl1pPr>
            <a:lvl2pPr>
              <a:defRPr sz="7440"/>
            </a:lvl2pPr>
            <a:lvl3pPr>
              <a:defRPr sz="6375"/>
            </a:lvl3pPr>
            <a:lvl4pPr>
              <a:defRPr sz="5320"/>
            </a:lvl4pPr>
            <a:lvl5pPr>
              <a:defRPr sz="5320"/>
            </a:lvl5pPr>
            <a:lvl6pPr>
              <a:defRPr sz="5320"/>
            </a:lvl6pPr>
            <a:lvl7pPr>
              <a:defRPr sz="5320"/>
            </a:lvl7pPr>
            <a:lvl8pPr>
              <a:defRPr sz="5320"/>
            </a:lvl8pPr>
            <a:lvl9pPr>
              <a:defRPr sz="532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2231769" y="12960158"/>
            <a:ext cx="10450072" cy="24010296"/>
          </a:xfrm>
        </p:spPr>
        <p:txBody>
          <a:bodyPr/>
          <a:lstStyle>
            <a:lvl1pPr marL="0" indent="0">
              <a:buNone/>
              <a:defRPr sz="4255"/>
            </a:lvl1pPr>
            <a:lvl2pPr marL="1215390" indent="0">
              <a:buNone/>
              <a:defRPr sz="3720"/>
            </a:lvl2pPr>
            <a:lvl3pPr marL="2430145" indent="0">
              <a:buNone/>
              <a:defRPr sz="3190"/>
            </a:lvl3pPr>
            <a:lvl4pPr marL="3645535" indent="0">
              <a:buNone/>
              <a:defRPr sz="2655"/>
            </a:lvl4pPr>
            <a:lvl5pPr marL="4859655" indent="0">
              <a:buNone/>
              <a:defRPr sz="2655"/>
            </a:lvl5pPr>
            <a:lvl6pPr marL="6075045" indent="0">
              <a:buNone/>
              <a:defRPr sz="2655"/>
            </a:lvl6pPr>
            <a:lvl7pPr marL="7290435" indent="0">
              <a:buNone/>
              <a:defRPr sz="2655"/>
            </a:lvl7pPr>
            <a:lvl8pPr marL="8505190" indent="0">
              <a:buNone/>
              <a:defRPr sz="2655"/>
            </a:lvl8pPr>
            <a:lvl9pPr marL="9720580" indent="0">
              <a:buNone/>
              <a:defRPr sz="2655"/>
            </a:lvl9pPr>
          </a:lstStyle>
          <a:p>
            <a:pPr lvl="0"/>
            <a:r>
              <a:rPr lang="zh-CN" altLang="en-US" noProof="1"/>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231769" y="2880035"/>
            <a:ext cx="11069576" cy="10080123"/>
          </a:xfrm>
        </p:spPr>
        <p:txBody>
          <a:bodyPr anchor="b"/>
          <a:lstStyle>
            <a:lvl1pPr>
              <a:defRPr sz="8505"/>
            </a:lvl1pPr>
          </a:lstStyle>
          <a:p>
            <a:r>
              <a:rPr lang="zh-CN" altLang="en-US" noProof="1"/>
              <a:t>单击此处编辑母版标题样式</a:t>
            </a:r>
          </a:p>
        </p:txBody>
      </p:sp>
      <p:sp>
        <p:nvSpPr>
          <p:cNvPr id="3" name="图片占位符 2"/>
          <p:cNvSpPr>
            <a:spLocks noGrp="1"/>
          </p:cNvSpPr>
          <p:nvPr>
            <p:ph type="pic" idx="1"/>
          </p:nvPr>
        </p:nvSpPr>
        <p:spPr>
          <a:xfrm>
            <a:off x="13774523" y="2880041"/>
            <a:ext cx="16402861" cy="34040415"/>
          </a:xfrm>
        </p:spPr>
        <p:txBody>
          <a:bodyPr vert="horz" wrap="square" lIns="91440" tIns="45720" rIns="91440" bIns="45720" numCol="1" anchor="t" anchorCtr="0" compatLnSpc="1"/>
          <a:lstStyle>
            <a:lvl1pPr marL="0" indent="0">
              <a:buNone/>
              <a:defRPr sz="8505"/>
            </a:lvl1pPr>
            <a:lvl2pPr marL="1215390" indent="0">
              <a:buNone/>
              <a:defRPr sz="7440"/>
            </a:lvl2pPr>
            <a:lvl3pPr marL="2430145" indent="0">
              <a:buNone/>
              <a:defRPr sz="6375"/>
            </a:lvl3pPr>
            <a:lvl4pPr marL="3645535" indent="0">
              <a:buNone/>
              <a:defRPr sz="5320"/>
            </a:lvl4pPr>
            <a:lvl5pPr marL="4859655" indent="0">
              <a:buNone/>
              <a:defRPr sz="5320"/>
            </a:lvl5pPr>
            <a:lvl6pPr marL="6075045" indent="0">
              <a:buNone/>
              <a:defRPr sz="5320"/>
            </a:lvl6pPr>
            <a:lvl7pPr marL="7290435" indent="0">
              <a:buNone/>
              <a:defRPr sz="5320"/>
            </a:lvl7pPr>
            <a:lvl8pPr marL="8505190" indent="0">
              <a:buNone/>
              <a:defRPr sz="5320"/>
            </a:lvl8pPr>
            <a:lvl9pPr marL="9720580" indent="0">
              <a:buNone/>
              <a:defRPr sz="5320"/>
            </a:lvl9pPr>
          </a:lstStyle>
          <a:p>
            <a:pPr marL="0" marR="0" lvl="0" indent="0" algn="l" defTabSz="3240405" rtl="0" eaLnBrk="0" fontAlgn="base" latinLnBrk="0" hangingPunct="0">
              <a:lnSpc>
                <a:spcPct val="100000"/>
              </a:lnSpc>
              <a:spcBef>
                <a:spcPct val="71000"/>
              </a:spcBef>
              <a:spcAft>
                <a:spcPct val="0"/>
              </a:spcAft>
              <a:buClrTx/>
              <a:buSzTx/>
              <a:buFontTx/>
              <a:buNone/>
              <a:defRPr/>
            </a:pPr>
            <a:endParaRPr kumimoji="0" lang="zh-CN" altLang="en-US" sz="8505" b="0" i="0" u="none" strike="noStrike" kern="1200" cap="none" spc="0" normalizeH="0" baseline="0" noProof="1">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231769" y="12960158"/>
            <a:ext cx="11069576" cy="24010296"/>
          </a:xfrm>
        </p:spPr>
        <p:txBody>
          <a:bodyPr/>
          <a:lstStyle>
            <a:lvl1pPr marL="0" indent="0">
              <a:buNone/>
              <a:defRPr sz="5320"/>
            </a:lvl1pPr>
            <a:lvl2pPr marL="1215390" indent="0">
              <a:buNone/>
              <a:defRPr sz="4785"/>
            </a:lvl2pPr>
            <a:lvl3pPr marL="2430145" indent="0">
              <a:buNone/>
              <a:defRPr sz="4255"/>
            </a:lvl3pPr>
            <a:lvl4pPr marL="3645535" indent="0">
              <a:buNone/>
              <a:defRPr sz="3720"/>
            </a:lvl4pPr>
            <a:lvl5pPr marL="4859655" indent="0">
              <a:buNone/>
              <a:defRPr sz="3720"/>
            </a:lvl5pPr>
            <a:lvl6pPr marL="6075045" indent="0">
              <a:buNone/>
              <a:defRPr sz="3720"/>
            </a:lvl6pPr>
            <a:lvl7pPr marL="7290435" indent="0">
              <a:buNone/>
              <a:defRPr sz="3720"/>
            </a:lvl7pPr>
            <a:lvl8pPr marL="8505190" indent="0">
              <a:buNone/>
              <a:defRPr sz="3720"/>
            </a:lvl8pPr>
            <a:lvl9pPr marL="9720580" indent="0">
              <a:buNone/>
              <a:defRPr sz="3720"/>
            </a:lvl9pPr>
          </a:lstStyle>
          <a:p>
            <a:pPr lvl="0"/>
            <a:r>
              <a:rPr lang="zh-CN" altLang="en-US" noProof="1"/>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 1025"/>
          <p:cNvSpPr>
            <a:spLocks noGrp="1"/>
          </p:cNvSpPr>
          <p:nvPr>
            <p:ph type="title"/>
          </p:nvPr>
        </p:nvSpPr>
        <p:spPr>
          <a:xfrm>
            <a:off x="1619250" y="1730375"/>
            <a:ext cx="29160788" cy="7199313"/>
          </a:xfrm>
          <a:prstGeom prst="rect">
            <a:avLst/>
          </a:prstGeom>
          <a:noFill/>
          <a:ln w="9525">
            <a:noFill/>
          </a:ln>
        </p:spPr>
        <p:txBody>
          <a:bodyPr anchor="ctr" anchorCtr="0"/>
          <a:lstStyle/>
          <a:p>
            <a:pPr lvl="0"/>
            <a:r>
              <a:rPr lang="en-US" altLang="en-US" dirty="0"/>
              <a:t>单击此处编辑母版标题样式</a:t>
            </a:r>
          </a:p>
        </p:txBody>
      </p:sp>
      <p:sp>
        <p:nvSpPr>
          <p:cNvPr id="1027" name="文本占位符 1026"/>
          <p:cNvSpPr>
            <a:spLocks noGrp="1"/>
          </p:cNvSpPr>
          <p:nvPr>
            <p:ph type="body" idx="1"/>
          </p:nvPr>
        </p:nvSpPr>
        <p:spPr>
          <a:xfrm>
            <a:off x="1619250" y="10080625"/>
            <a:ext cx="29160788" cy="28509913"/>
          </a:xfrm>
          <a:prstGeom prst="rect">
            <a:avLst/>
          </a:prstGeom>
          <a:noFill/>
          <a:ln w="9525">
            <a:noFill/>
          </a:ln>
        </p:spPr>
        <p:txBody>
          <a:bodyPr/>
          <a:lstStyle/>
          <a:p>
            <a:pPr lvl="0"/>
            <a:r>
              <a:rPr lang="en-US" altLang="en-US" dirty="0"/>
              <a:t>单击此处编辑母版文本样式</a:t>
            </a:r>
          </a:p>
          <a:p>
            <a:pPr lvl="1"/>
            <a:r>
              <a:rPr lang="en-US" altLang="en-US" dirty="0"/>
              <a:t>第二级</a:t>
            </a:r>
          </a:p>
          <a:p>
            <a:pPr lvl="2"/>
            <a:r>
              <a:rPr lang="en-US" altLang="en-US" dirty="0"/>
              <a:t>第三级</a:t>
            </a:r>
          </a:p>
          <a:p>
            <a:pPr lvl="3"/>
            <a:r>
              <a:rPr lang="en-US" altLang="en-US" dirty="0"/>
              <a:t>第四级</a:t>
            </a:r>
          </a:p>
          <a:p>
            <a:pPr lvl="4"/>
            <a:r>
              <a:rPr lang="en-US" altLang="en-US" dirty="0"/>
              <a:t>第五级</a:t>
            </a:r>
          </a:p>
        </p:txBody>
      </p:sp>
      <p:sp>
        <p:nvSpPr>
          <p:cNvPr id="1028" name="日期占位符 1027"/>
          <p:cNvSpPr>
            <a:spLocks noGrp="1"/>
          </p:cNvSpPr>
          <p:nvPr>
            <p:ph type="dt" sz="half" idx="2"/>
          </p:nvPr>
        </p:nvSpPr>
        <p:spPr>
          <a:xfrm>
            <a:off x="1619250" y="39339838"/>
            <a:ext cx="7561263" cy="3000375"/>
          </a:xfrm>
          <a:prstGeom prst="rect">
            <a:avLst/>
          </a:prstGeom>
          <a:noFill/>
          <a:ln w="9525">
            <a:noFill/>
          </a:ln>
        </p:spPr>
        <p:txBody>
          <a:bodyPr/>
          <a:lstStyle>
            <a:lvl1pPr eaLnBrk="1" hangingPunct="1">
              <a:defRPr sz="4960" noProof="1"/>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9" name="页脚占位符 1028"/>
          <p:cNvSpPr>
            <a:spLocks noGrp="1"/>
          </p:cNvSpPr>
          <p:nvPr>
            <p:ph type="ftr" sz="quarter" idx="3"/>
          </p:nvPr>
        </p:nvSpPr>
        <p:spPr>
          <a:xfrm>
            <a:off x="11069638" y="39339838"/>
            <a:ext cx="10261600" cy="3000375"/>
          </a:xfrm>
          <a:prstGeom prst="rect">
            <a:avLst/>
          </a:prstGeom>
          <a:noFill/>
          <a:ln w="9525">
            <a:noFill/>
          </a:ln>
        </p:spPr>
        <p:txBody>
          <a:bodyPr/>
          <a:lstStyle>
            <a:lvl1pPr algn="ctr" eaLnBrk="1" hangingPunct="1">
              <a:defRPr sz="4960" noProof="1"/>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0" name="灯片编号占位符 1029"/>
          <p:cNvSpPr>
            <a:spLocks noGrp="1"/>
          </p:cNvSpPr>
          <p:nvPr>
            <p:ph type="sldNum" sz="quarter" idx="4"/>
          </p:nvPr>
        </p:nvSpPr>
        <p:spPr>
          <a:xfrm>
            <a:off x="23220363" y="39339838"/>
            <a:ext cx="7559675" cy="3000375"/>
          </a:xfrm>
          <a:prstGeom prst="rect">
            <a:avLst/>
          </a:prstGeom>
          <a:noFill/>
          <a:ln w="9525">
            <a:noFill/>
          </a:ln>
        </p:spPr>
        <p:txBody>
          <a:bodyPr vert="horz" wrap="square" lIns="91440" tIns="45720" rIns="91440" bIns="45720" numCol="1" anchor="t" anchorCtr="0" compatLnSpc="1"/>
          <a:lstStyle>
            <a:lvl1pPr algn="r">
              <a:defRPr sz="4900"/>
            </a:lvl1p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3240405" rtl="0" eaLnBrk="0" fontAlgn="base" hangingPunct="0">
        <a:spcBef>
          <a:spcPct val="0"/>
        </a:spcBef>
        <a:spcAft>
          <a:spcPct val="0"/>
        </a:spcAft>
        <a:defRPr sz="15500" kern="1200">
          <a:solidFill>
            <a:schemeClr val="tx2"/>
          </a:solidFill>
          <a:latin typeface="+mj-lt"/>
          <a:ea typeface="+mj-ea"/>
          <a:cs typeface="+mj-cs"/>
        </a:defRPr>
      </a:lvl1pPr>
      <a:lvl2pPr algn="ctr" defTabSz="3240405" rtl="0" eaLnBrk="0" fontAlgn="base" hangingPunct="0">
        <a:spcBef>
          <a:spcPct val="0"/>
        </a:spcBef>
        <a:spcAft>
          <a:spcPct val="0"/>
        </a:spcAft>
        <a:defRPr sz="15500">
          <a:solidFill>
            <a:schemeClr val="tx2"/>
          </a:solidFill>
          <a:latin typeface="HarmonyOS Sans SC Black" panose="00000A00000000000000" pitchFamily="2" charset="-122"/>
          <a:ea typeface="思源黑体 CN Heavy" panose="020B0A00000000000000" pitchFamily="34" charset="-122"/>
        </a:defRPr>
      </a:lvl2pPr>
      <a:lvl3pPr algn="ctr" defTabSz="3240405" rtl="0" eaLnBrk="0" fontAlgn="base" hangingPunct="0">
        <a:spcBef>
          <a:spcPct val="0"/>
        </a:spcBef>
        <a:spcAft>
          <a:spcPct val="0"/>
        </a:spcAft>
        <a:defRPr sz="15500">
          <a:solidFill>
            <a:schemeClr val="tx2"/>
          </a:solidFill>
          <a:latin typeface="HarmonyOS Sans SC Black" panose="00000A00000000000000" pitchFamily="2" charset="-122"/>
          <a:ea typeface="思源黑体 CN Heavy" panose="020B0A00000000000000" pitchFamily="34" charset="-122"/>
        </a:defRPr>
      </a:lvl3pPr>
      <a:lvl4pPr algn="ctr" defTabSz="3240405" rtl="0" eaLnBrk="0" fontAlgn="base" hangingPunct="0">
        <a:spcBef>
          <a:spcPct val="0"/>
        </a:spcBef>
        <a:spcAft>
          <a:spcPct val="0"/>
        </a:spcAft>
        <a:defRPr sz="15500">
          <a:solidFill>
            <a:schemeClr val="tx2"/>
          </a:solidFill>
          <a:latin typeface="HarmonyOS Sans SC Black" panose="00000A00000000000000" pitchFamily="2" charset="-122"/>
          <a:ea typeface="思源黑体 CN Heavy" panose="020B0A00000000000000" pitchFamily="34" charset="-122"/>
        </a:defRPr>
      </a:lvl4pPr>
      <a:lvl5pPr algn="ctr" defTabSz="3240405" rtl="0" eaLnBrk="0" fontAlgn="base" hangingPunct="0">
        <a:spcBef>
          <a:spcPct val="0"/>
        </a:spcBef>
        <a:spcAft>
          <a:spcPct val="0"/>
        </a:spcAft>
        <a:defRPr sz="15500">
          <a:solidFill>
            <a:schemeClr val="tx2"/>
          </a:solidFill>
          <a:latin typeface="HarmonyOS Sans SC Black" panose="00000A00000000000000" pitchFamily="2" charset="-122"/>
          <a:ea typeface="思源黑体 CN Heavy" panose="020B0A00000000000000" pitchFamily="34" charset="-122"/>
        </a:defRPr>
      </a:lvl5pPr>
      <a:lvl6pPr marL="457200" algn="ctr" defTabSz="3240405" rtl="0" fontAlgn="base">
        <a:spcBef>
          <a:spcPct val="0"/>
        </a:spcBef>
        <a:spcAft>
          <a:spcPct val="0"/>
        </a:spcAft>
        <a:defRPr sz="15500">
          <a:solidFill>
            <a:schemeClr val="tx2"/>
          </a:solidFill>
          <a:latin typeface="Arial" panose="020B0604020202020204" pitchFamily="34" charset="0"/>
          <a:ea typeface="宋体" panose="02010600030101010101" pitchFamily="2" charset="-122"/>
        </a:defRPr>
      </a:lvl6pPr>
      <a:lvl7pPr marL="914400" algn="ctr" defTabSz="3240405" rtl="0" fontAlgn="base">
        <a:spcBef>
          <a:spcPct val="0"/>
        </a:spcBef>
        <a:spcAft>
          <a:spcPct val="0"/>
        </a:spcAft>
        <a:defRPr sz="15500">
          <a:solidFill>
            <a:schemeClr val="tx2"/>
          </a:solidFill>
          <a:latin typeface="Arial" panose="020B0604020202020204" pitchFamily="34" charset="0"/>
          <a:ea typeface="宋体" panose="02010600030101010101" pitchFamily="2" charset="-122"/>
        </a:defRPr>
      </a:lvl7pPr>
      <a:lvl8pPr marL="1371600" algn="ctr" defTabSz="3240405" rtl="0" fontAlgn="base">
        <a:spcBef>
          <a:spcPct val="0"/>
        </a:spcBef>
        <a:spcAft>
          <a:spcPct val="0"/>
        </a:spcAft>
        <a:defRPr sz="15500">
          <a:solidFill>
            <a:schemeClr val="tx2"/>
          </a:solidFill>
          <a:latin typeface="Arial" panose="020B0604020202020204" pitchFamily="34" charset="0"/>
          <a:ea typeface="宋体" panose="02010600030101010101" pitchFamily="2" charset="-122"/>
        </a:defRPr>
      </a:lvl8pPr>
      <a:lvl9pPr marL="1828800" algn="ctr" defTabSz="3240405" rtl="0" fontAlgn="base">
        <a:spcBef>
          <a:spcPct val="0"/>
        </a:spcBef>
        <a:spcAft>
          <a:spcPct val="0"/>
        </a:spcAft>
        <a:defRPr sz="15500">
          <a:solidFill>
            <a:schemeClr val="tx2"/>
          </a:solidFill>
          <a:latin typeface="Arial" panose="020B0604020202020204" pitchFamily="34" charset="0"/>
          <a:ea typeface="宋体" panose="02010600030101010101" pitchFamily="2" charset="-122"/>
        </a:defRPr>
      </a:lvl9pPr>
    </p:titleStyle>
    <p:bodyStyle>
      <a:lvl1pPr marL="1216025" indent="-1216025" algn="l" defTabSz="3240405" rtl="0" eaLnBrk="0" fontAlgn="base" hangingPunct="0">
        <a:spcBef>
          <a:spcPct val="71000"/>
        </a:spcBef>
        <a:spcAft>
          <a:spcPct val="0"/>
        </a:spcAft>
        <a:buChar char="•"/>
        <a:defRPr sz="11300" kern="1200">
          <a:solidFill>
            <a:schemeClr val="tx1"/>
          </a:solidFill>
          <a:latin typeface="+mn-lt"/>
          <a:ea typeface="+mn-ea"/>
          <a:cs typeface="+mn-cs"/>
        </a:defRPr>
      </a:lvl1pPr>
      <a:lvl2pPr marL="2632075" lvl="1" indent="-1012825" algn="l" defTabSz="3240405" rtl="0" eaLnBrk="0" fontAlgn="base" hangingPunct="0">
        <a:spcBef>
          <a:spcPct val="71000"/>
        </a:spcBef>
        <a:spcAft>
          <a:spcPct val="0"/>
        </a:spcAft>
        <a:buChar char="–"/>
        <a:defRPr sz="9900" kern="1200">
          <a:solidFill>
            <a:schemeClr val="tx1"/>
          </a:solidFill>
          <a:latin typeface="+mn-lt"/>
          <a:ea typeface="+mn-ea"/>
          <a:cs typeface="+mn-cs"/>
        </a:defRPr>
      </a:lvl2pPr>
      <a:lvl3pPr marL="4050030" lvl="2" indent="-809625" algn="l" defTabSz="3240405" rtl="0" eaLnBrk="0" fontAlgn="base" hangingPunct="0">
        <a:spcBef>
          <a:spcPct val="71000"/>
        </a:spcBef>
        <a:spcAft>
          <a:spcPct val="0"/>
        </a:spcAft>
        <a:buChar char="•"/>
        <a:defRPr sz="8500" kern="1200">
          <a:solidFill>
            <a:schemeClr val="tx1"/>
          </a:solidFill>
          <a:latin typeface="+mn-lt"/>
          <a:ea typeface="+mn-ea"/>
          <a:cs typeface="+mn-cs"/>
        </a:defRPr>
      </a:lvl3pPr>
      <a:lvl4pPr marL="5670550" lvl="3" indent="-809625" algn="l" defTabSz="3240405" rtl="0" eaLnBrk="0" fontAlgn="base" hangingPunct="0">
        <a:spcBef>
          <a:spcPct val="71000"/>
        </a:spcBef>
        <a:spcAft>
          <a:spcPct val="0"/>
        </a:spcAft>
        <a:buChar char="–"/>
        <a:defRPr sz="7000" kern="1200">
          <a:solidFill>
            <a:schemeClr val="tx1"/>
          </a:solidFill>
          <a:latin typeface="+mn-lt"/>
          <a:ea typeface="+mn-ea"/>
          <a:cs typeface="+mn-cs"/>
        </a:defRPr>
      </a:lvl4pPr>
      <a:lvl5pPr marL="7289800" lvl="4" indent="-809625" algn="l" defTabSz="3240405" rtl="0" eaLnBrk="0" fontAlgn="base" hangingPunct="0">
        <a:spcBef>
          <a:spcPct val="71000"/>
        </a:spcBef>
        <a:spcAft>
          <a:spcPct val="0"/>
        </a:spcAft>
        <a:buChar char="»"/>
        <a:defRPr sz="7000" kern="1200">
          <a:solidFill>
            <a:schemeClr val="tx1"/>
          </a:solidFill>
          <a:latin typeface="+mn-lt"/>
          <a:ea typeface="+mn-ea"/>
          <a:cs typeface="+mn-cs"/>
        </a:defRPr>
      </a:lvl5pPr>
      <a:lvl6pPr marL="8909685" lvl="5" indent="-809625" algn="l" defTabSz="3240405" eaLnBrk="1" fontAlgn="base" latinLnBrk="0" hangingPunct="1">
        <a:lnSpc>
          <a:spcPct val="100000"/>
        </a:lnSpc>
        <a:spcBef>
          <a:spcPct val="71000"/>
        </a:spcBef>
        <a:spcAft>
          <a:spcPct val="0"/>
        </a:spcAft>
        <a:buChar char="»"/>
        <a:defRPr sz="7090" b="0" i="0" u="none" kern="1200" baseline="0">
          <a:solidFill>
            <a:schemeClr val="tx1"/>
          </a:solidFill>
          <a:latin typeface="+mn-lt"/>
          <a:ea typeface="+mn-ea"/>
          <a:cs typeface="+mn-cs"/>
        </a:defRPr>
      </a:lvl6pPr>
      <a:lvl7pPr marL="10530205" lvl="6" indent="-809625" algn="l" defTabSz="3240405" eaLnBrk="1" fontAlgn="base" latinLnBrk="0" hangingPunct="1">
        <a:lnSpc>
          <a:spcPct val="100000"/>
        </a:lnSpc>
        <a:spcBef>
          <a:spcPct val="71000"/>
        </a:spcBef>
        <a:spcAft>
          <a:spcPct val="0"/>
        </a:spcAft>
        <a:buChar char="»"/>
        <a:defRPr sz="7090" b="0" i="0" u="none" kern="1200" baseline="0">
          <a:solidFill>
            <a:schemeClr val="tx1"/>
          </a:solidFill>
          <a:latin typeface="+mn-lt"/>
          <a:ea typeface="+mn-ea"/>
          <a:cs typeface="+mn-cs"/>
        </a:defRPr>
      </a:lvl7pPr>
      <a:lvl8pPr marL="12150090" lvl="7" indent="-809625" algn="l" defTabSz="3240405" eaLnBrk="1" fontAlgn="base" latinLnBrk="0" hangingPunct="1">
        <a:lnSpc>
          <a:spcPct val="100000"/>
        </a:lnSpc>
        <a:spcBef>
          <a:spcPct val="71000"/>
        </a:spcBef>
        <a:spcAft>
          <a:spcPct val="0"/>
        </a:spcAft>
        <a:buChar char="»"/>
        <a:defRPr sz="7090" b="0" i="0" u="none" kern="1200" baseline="0">
          <a:solidFill>
            <a:schemeClr val="tx1"/>
          </a:solidFill>
          <a:latin typeface="+mn-lt"/>
          <a:ea typeface="+mn-ea"/>
          <a:cs typeface="+mn-cs"/>
        </a:defRPr>
      </a:lvl8pPr>
      <a:lvl9pPr marL="13770610" lvl="8" indent="-809625" algn="l" defTabSz="3240405" eaLnBrk="1" fontAlgn="base" latinLnBrk="0" hangingPunct="1">
        <a:lnSpc>
          <a:spcPct val="100000"/>
        </a:lnSpc>
        <a:spcBef>
          <a:spcPct val="71000"/>
        </a:spcBef>
        <a:spcAft>
          <a:spcPct val="0"/>
        </a:spcAft>
        <a:buChar char="»"/>
        <a:defRPr sz="7090" b="0" i="0" u="none" kern="1200" baseline="0">
          <a:solidFill>
            <a:schemeClr val="tx1"/>
          </a:solidFill>
          <a:latin typeface="+mn-lt"/>
          <a:ea typeface="+mn-ea"/>
          <a:cs typeface="+mn-cs"/>
        </a:defRPr>
      </a:lvl9pPr>
    </p:bodyStyle>
    <p:otherStyle>
      <a:lvl1pPr marL="0" lvl="0" indent="0" algn="l" defTabSz="3240405" eaLnBrk="1" fontAlgn="base" latinLnBrk="0" hangingPunct="1">
        <a:lnSpc>
          <a:spcPct val="100000"/>
        </a:lnSpc>
        <a:spcBef>
          <a:spcPct val="0"/>
        </a:spcBef>
        <a:spcAft>
          <a:spcPct val="0"/>
        </a:spcAft>
        <a:buNone/>
        <a:defRPr sz="6375" b="0" i="0" u="none" kern="1200" baseline="0">
          <a:solidFill>
            <a:schemeClr val="tx1"/>
          </a:solidFill>
          <a:latin typeface="+mn-lt"/>
          <a:ea typeface="+mn-ea"/>
          <a:cs typeface="+mn-cs"/>
        </a:defRPr>
      </a:lvl1pPr>
      <a:lvl2pPr marL="162052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3240405"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4859655"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6480175"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810006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972058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11340465"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12959715"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6" name="文本框 15"/>
          <p:cNvSpPr txBox="1"/>
          <p:nvPr/>
        </p:nvSpPr>
        <p:spPr>
          <a:xfrm>
            <a:off x="1697038" y="6381750"/>
            <a:ext cx="29005213" cy="1322070"/>
          </a:xfrm>
          <a:prstGeom prst="rect">
            <a:avLst/>
          </a:prstGeom>
          <a:noFill/>
        </p:spPr>
        <p:txBody>
          <a:bodyPr>
            <a:spAutoFit/>
          </a:bodyPr>
          <a:lstStyle/>
          <a:p>
            <a:pPr marR="0" algn="ctr" defTabSz="914400">
              <a:buClrTx/>
              <a:buSzTx/>
              <a:buFontTx/>
              <a:buNone/>
              <a:defRPr/>
            </a:pPr>
            <a:r>
              <a:rPr kumimoji="0" lang="en-US" altLang="zh-CN" sz="8000" kern="1200" cap="none" spc="0" normalizeH="0" baseline="0" noProof="0" dirty="0">
                <a:latin typeface="+mj-lt"/>
                <a:ea typeface="宋体" panose="02010600030101010101" pitchFamily="2" charset="-122"/>
                <a:cs typeface="+mn-cs"/>
              </a:rPr>
              <a:t>Poster Template for Preparation of Papers for YAC 2026</a:t>
            </a:r>
            <a:endParaRPr kumimoji="0" lang="zh-CN" altLang="en-US" sz="8000" kern="1200" cap="none" spc="0" normalizeH="0" baseline="0" noProof="0" dirty="0">
              <a:latin typeface="+mj-lt"/>
              <a:ea typeface="宋体" panose="02010600030101010101" pitchFamily="2" charset="-122"/>
              <a:cs typeface="+mn-cs"/>
            </a:endParaRPr>
          </a:p>
        </p:txBody>
      </p:sp>
      <p:sp>
        <p:nvSpPr>
          <p:cNvPr id="18" name="文本框 17"/>
          <p:cNvSpPr txBox="1"/>
          <p:nvPr/>
        </p:nvSpPr>
        <p:spPr>
          <a:xfrm>
            <a:off x="4390073" y="8061960"/>
            <a:ext cx="22259925" cy="3067050"/>
          </a:xfrm>
          <a:prstGeom prst="rect">
            <a:avLst/>
          </a:prstGeom>
          <a:noFill/>
        </p:spPr>
        <p:txBody>
          <a:bodyPr>
            <a:spAutoFit/>
          </a:bodyPr>
          <a:lstStyle/>
          <a:p>
            <a:pPr marR="0" algn="ctr" defTabSz="914400">
              <a:lnSpc>
                <a:spcPct val="130000"/>
              </a:lnSpc>
              <a:buClrTx/>
              <a:buSzTx/>
              <a:buFontTx/>
              <a:buNone/>
              <a:defRPr/>
            </a:pPr>
            <a:r>
              <a:rPr kumimoji="0" lang="en-US" altLang="zh-CN" sz="4400" kern="100" cap="none" spc="0" normalizeH="0" baseline="0" noProof="0" dirty="0">
                <a:latin typeface="+mn-lt"/>
                <a:ea typeface="宋体" panose="02010600030101010101" pitchFamily="2" charset="-122"/>
                <a:cs typeface="Times New Roman" panose="02020603050405020304" pitchFamily="18" charset="0"/>
              </a:rPr>
              <a:t>ZHANG Yi</a:t>
            </a:r>
            <a:r>
              <a:rPr kumimoji="0" lang="en-US" altLang="zh-CN" sz="4400" kern="100" cap="none" spc="0" normalizeH="0" baseline="30000" noProof="0" dirty="0">
                <a:latin typeface="+mn-lt"/>
                <a:ea typeface="宋体" panose="02010600030101010101" pitchFamily="2" charset="-122"/>
                <a:cs typeface="Times New Roman" panose="02020603050405020304" pitchFamily="18" charset="0"/>
              </a:rPr>
              <a:t>1</a:t>
            </a:r>
            <a:r>
              <a:rPr kumimoji="0" lang="en-US" altLang="zh-CN" sz="4400" kern="100" cap="none" spc="0" normalizeH="0" baseline="0" noProof="0" dirty="0">
                <a:latin typeface="+mn-lt"/>
                <a:ea typeface="宋体" panose="02010600030101010101" pitchFamily="2" charset="-122"/>
                <a:cs typeface="Times New Roman" panose="02020603050405020304" pitchFamily="18" charset="0"/>
              </a:rPr>
              <a:t>, WANG Er</a:t>
            </a:r>
            <a:r>
              <a:rPr kumimoji="0" lang="en-US" altLang="zh-CN" sz="4400" kern="100" cap="none" spc="0" normalizeH="0" baseline="30000" noProof="0" dirty="0">
                <a:latin typeface="+mn-lt"/>
                <a:ea typeface="宋体" panose="02010600030101010101" pitchFamily="2" charset="-122"/>
                <a:cs typeface="Times New Roman" panose="02020603050405020304" pitchFamily="18" charset="0"/>
              </a:rPr>
              <a:t>1,2</a:t>
            </a:r>
            <a:r>
              <a:rPr kumimoji="0" lang="en-US" altLang="zh-CN" sz="4400" kern="100" cap="none" spc="0" normalizeH="0" baseline="0" noProof="0" dirty="0">
                <a:latin typeface="+mn-lt"/>
                <a:ea typeface="宋体" panose="02010600030101010101" pitchFamily="2" charset="-122"/>
                <a:cs typeface="Times New Roman" panose="02020603050405020304" pitchFamily="18" charset="0"/>
              </a:rPr>
              <a:t>, LI San</a:t>
            </a:r>
            <a:r>
              <a:rPr kumimoji="0" lang="en-US" altLang="zh-CN" sz="4400" kern="100" cap="none" spc="0" normalizeH="0" baseline="30000" noProof="0" dirty="0">
                <a:latin typeface="+mn-lt"/>
                <a:ea typeface="宋体" panose="02010600030101010101" pitchFamily="2" charset="-122"/>
                <a:cs typeface="Times New Roman" panose="02020603050405020304" pitchFamily="18" charset="0"/>
              </a:rPr>
              <a:t>2</a:t>
            </a:r>
            <a:endParaRPr kumimoji="0" lang="zh-CN" altLang="zh-CN" sz="4400" kern="100" cap="none" spc="0" normalizeH="0" baseline="0" noProof="0" dirty="0">
              <a:latin typeface="+mn-lt"/>
              <a:ea typeface="宋体" panose="02010600030101010101" pitchFamily="2" charset="-122"/>
              <a:cs typeface="Times New Roman" panose="02020603050405020304" pitchFamily="18" charset="0"/>
            </a:endParaRPr>
          </a:p>
          <a:p>
            <a:pPr marL="342900" marR="0" indent="-342900" algn="ctr" defTabSz="914400">
              <a:lnSpc>
                <a:spcPct val="130000"/>
              </a:lnSpc>
              <a:buClrTx/>
              <a:buSzTx/>
              <a:buFont typeface="+mj-lt"/>
              <a:buAutoNum type="arabicPeriod"/>
              <a:defRPr/>
            </a:pPr>
            <a:r>
              <a:rPr kumimoji="0" lang="en-US" altLang="zh-CN" sz="3600" kern="100" cap="none" spc="0" normalizeH="0" baseline="0" noProof="0" dirty="0">
                <a:latin typeface="+mn-lt"/>
                <a:ea typeface="宋体" panose="02010600030101010101" pitchFamily="2" charset="-122"/>
                <a:cs typeface="Times New Roman" panose="02020603050405020304" pitchFamily="18" charset="0"/>
              </a:rPr>
              <a:t>Department, Institute/University, City, Postcode, Country</a:t>
            </a:r>
            <a:endParaRPr kumimoji="0" lang="zh-CN" altLang="zh-CN" sz="4400" kern="100" cap="none" spc="0" normalizeH="0" baseline="0" noProof="0" dirty="0">
              <a:latin typeface="+mn-lt"/>
              <a:ea typeface="宋体" panose="02010600030101010101" pitchFamily="2" charset="-122"/>
              <a:cs typeface="Times New Roman" panose="02020603050405020304" pitchFamily="18" charset="0"/>
            </a:endParaRPr>
          </a:p>
          <a:p>
            <a:pPr marR="0" algn="ctr" defTabSz="914400">
              <a:lnSpc>
                <a:spcPct val="130000"/>
              </a:lnSpc>
              <a:buClrTx/>
              <a:buSzTx/>
              <a:buFontTx/>
              <a:buNone/>
              <a:defRPr/>
            </a:pPr>
            <a:r>
              <a:rPr kumimoji="0" lang="en-US" altLang="zh-CN" sz="3600" kern="100" cap="none" spc="0" normalizeH="0" baseline="0" noProof="0" dirty="0">
                <a:latin typeface="+mn-lt"/>
                <a:ea typeface="宋体" panose="02010600030101010101" pitchFamily="2" charset="-122"/>
                <a:cs typeface="Times New Roman" panose="02020603050405020304" pitchFamily="18" charset="0"/>
              </a:rPr>
              <a:t>2. Department, Employment Company, City, Postcode, Country</a:t>
            </a:r>
            <a:endParaRPr kumimoji="0" lang="zh-CN" altLang="zh-CN" sz="4400" kern="100" cap="none" spc="0" normalizeH="0" baseline="0" noProof="0" dirty="0">
              <a:latin typeface="+mn-lt"/>
              <a:ea typeface="宋体" panose="02010600030101010101" pitchFamily="2" charset="-122"/>
              <a:cs typeface="Times New Roman" panose="02020603050405020304" pitchFamily="18" charset="0"/>
            </a:endParaRPr>
          </a:p>
          <a:p>
            <a:pPr marR="0" algn="ctr" defTabSz="914400">
              <a:lnSpc>
                <a:spcPct val="130000"/>
              </a:lnSpc>
              <a:buClrTx/>
              <a:buSzTx/>
              <a:buFontTx/>
              <a:buNone/>
              <a:defRPr/>
            </a:pPr>
            <a:r>
              <a:rPr kumimoji="0" lang="en-US" altLang="zh-CN" sz="3600" kern="100" cap="none" spc="0" normalizeH="0" baseline="0" noProof="0" dirty="0">
                <a:latin typeface="+mn-lt"/>
                <a:ea typeface="宋体" panose="02010600030101010101" pitchFamily="2" charset="-122"/>
                <a:cs typeface="Times New Roman" panose="02020603050405020304" pitchFamily="18" charset="0"/>
              </a:rPr>
              <a:t>E-mail: corresponding-author@xxx.edu.cn</a:t>
            </a:r>
            <a:endParaRPr kumimoji="0" lang="zh-CN" altLang="zh-CN" sz="4400" kern="100" cap="none" spc="0" normalizeH="0" baseline="0" noProof="0" dirty="0">
              <a:latin typeface="+mn-lt"/>
              <a:ea typeface="宋体" panose="02010600030101010101" pitchFamily="2" charset="-122"/>
              <a:cs typeface="Times New Roman" panose="02020603050405020304" pitchFamily="18" charset="0"/>
            </a:endParaRPr>
          </a:p>
        </p:txBody>
      </p:sp>
      <p:sp>
        <p:nvSpPr>
          <p:cNvPr id="20" name="文本框 19"/>
          <p:cNvSpPr txBox="1"/>
          <p:nvPr/>
        </p:nvSpPr>
        <p:spPr>
          <a:xfrm>
            <a:off x="1697038" y="11928475"/>
            <a:ext cx="13782675" cy="5212080"/>
          </a:xfrm>
          <a:prstGeom prst="rect">
            <a:avLst/>
          </a:prstGeom>
          <a:noFill/>
        </p:spPr>
        <p:txBody>
          <a:bodyPr>
            <a:spAutoFit/>
          </a:bodyPr>
          <a:lstStyle>
            <a:defPPr>
              <a:defRPr lang="zh-CN"/>
            </a:defPPr>
            <a:lvl1pPr algn="ctr">
              <a:lnSpc>
                <a:spcPct val="130000"/>
              </a:lnSpc>
              <a:defRPr sz="5400" kern="100">
                <a:effectLst/>
                <a:latin typeface="+mn-lt"/>
                <a:cs typeface="Times New Roman" panose="02020603050405020304" pitchFamily="18" charset="0"/>
              </a:defRPr>
            </a:lvl1pPr>
          </a:lstStyle>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4000" b="0" i="0" u="none" strike="noStrike" kern="100" cap="none" spc="0" normalizeH="0" baseline="0" noProof="0" dirty="0">
                <a:ln>
                  <a:noFill/>
                </a:ln>
                <a:solidFill>
                  <a:schemeClr val="accent1"/>
                </a:solidFill>
                <a:effectLst/>
                <a:uLnTx/>
                <a:uFillTx/>
                <a:latin typeface="+mj-lt"/>
                <a:ea typeface="宋体" panose="02010600030101010101" pitchFamily="2" charset="-122"/>
                <a:cs typeface="Times New Roman" panose="02020603050405020304" pitchFamily="18" charset="0"/>
              </a:rPr>
              <a:t>Abstract</a:t>
            </a:r>
            <a:endParaRPr kumimoji="0" lang="zh-CN" altLang="zh-CN" sz="4000" b="0" i="0" u="none" strike="noStrike" kern="100" cap="none" spc="0" normalizeH="0" baseline="0" noProof="0" dirty="0">
              <a:ln>
                <a:noFill/>
              </a:ln>
              <a:solidFill>
                <a:schemeClr val="accent1"/>
              </a:solidFill>
              <a:effectLst/>
              <a:uLnTx/>
              <a:uFillTx/>
              <a:latin typeface="+mj-lt"/>
              <a:ea typeface="宋体" panose="02010600030101010101" pitchFamily="2" charset="-122"/>
              <a:cs typeface="Times New Roman" panose="02020603050405020304" pitchFamily="18" charset="0"/>
            </a:endParaRPr>
          </a:p>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rPr>
              <a:t>The 41th Youth Academic Annual Conference of Chinese Association of Automation (YAC 2026) will be held in Zhengzhou during May 8-10, 2026. YAC 2026 aims to provide a high-level forum for international young researchers and practitioners to share their ideas, key technologies, and latest results in the area of automation. </a:t>
            </a:r>
            <a:endParaRPr kumimoji="0" lang="zh-CN"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endParaRPr>
          </a:p>
        </p:txBody>
      </p:sp>
      <p:sp>
        <p:nvSpPr>
          <p:cNvPr id="22" name="文本框 21"/>
          <p:cNvSpPr txBox="1"/>
          <p:nvPr/>
        </p:nvSpPr>
        <p:spPr>
          <a:xfrm>
            <a:off x="1697038" y="17589730"/>
            <a:ext cx="13782675" cy="5146794"/>
          </a:xfrm>
          <a:prstGeom prst="rect">
            <a:avLst/>
          </a:prstGeom>
          <a:noFill/>
        </p:spPr>
        <p:txBody>
          <a:bodyPr wrap="square">
            <a:spAutoFit/>
          </a:bodyPr>
          <a:lstStyle>
            <a:defPPr>
              <a:defRPr lang="zh-CN"/>
            </a:defPPr>
            <a:lvl1pPr algn="just">
              <a:lnSpc>
                <a:spcPct val="130000"/>
              </a:lnSpc>
              <a:defRPr sz="4400" kern="100">
                <a:solidFill>
                  <a:schemeClr val="accent1"/>
                </a:solidFill>
                <a:effectLst/>
                <a:latin typeface="+mj-lt"/>
                <a:cs typeface="Times New Roman" panose="02020603050405020304" pitchFamily="18" charset="0"/>
              </a:defRPr>
            </a:lvl1pPr>
          </a:lstStyle>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4000" b="0" i="0" u="none" strike="noStrike" kern="100" cap="none" spc="0" normalizeH="0" baseline="0" noProof="0" dirty="0">
                <a:ln>
                  <a:noFill/>
                </a:ln>
                <a:solidFill>
                  <a:schemeClr val="accent1"/>
                </a:solidFill>
                <a:effectLst/>
                <a:uLnTx/>
                <a:uFillTx/>
                <a:latin typeface="+mj-lt"/>
                <a:ea typeface="宋体" panose="02010600030101010101" pitchFamily="2" charset="-122"/>
                <a:cs typeface="Times New Roman" panose="02020603050405020304" pitchFamily="18" charset="0"/>
              </a:rPr>
              <a:t>Main Contents</a:t>
            </a:r>
            <a:endParaRPr kumimoji="0" lang="zh-CN" altLang="zh-CN" sz="4000" b="0" i="0" u="none" strike="noStrike" kern="100" cap="none" spc="0" normalizeH="0" baseline="0" noProof="0" dirty="0">
              <a:ln>
                <a:noFill/>
              </a:ln>
              <a:solidFill>
                <a:schemeClr val="accent1"/>
              </a:solidFill>
              <a:effectLst/>
              <a:uLnTx/>
              <a:uFillTx/>
              <a:latin typeface="+mj-lt"/>
              <a:ea typeface="宋体" panose="02010600030101010101" pitchFamily="2" charset="-122"/>
              <a:cs typeface="Times New Roman" panose="02020603050405020304" pitchFamily="18" charset="0"/>
            </a:endParaRPr>
          </a:p>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rPr>
              <a:t>YAC 2026 is sponsored by Chinese Association of Automation (CAA), Youth Academy of CAA, Zhengzhou University and IEEE SMC Society. We warmly welcome young researchers, engineers and students from world-wide universities, research institutes and enterprises in related fields to participate in this annual event.</a:t>
            </a:r>
            <a:endParaRPr kumimoji="0" lang="zh-CN"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endParaRPr>
          </a:p>
        </p:txBody>
      </p:sp>
      <p:sp>
        <p:nvSpPr>
          <p:cNvPr id="24" name="文本框 23"/>
          <p:cNvSpPr txBox="1"/>
          <p:nvPr/>
        </p:nvSpPr>
        <p:spPr>
          <a:xfrm>
            <a:off x="1697038" y="23185699"/>
            <a:ext cx="13782675" cy="2986088"/>
          </a:xfrm>
          <a:prstGeom prst="rect">
            <a:avLst/>
          </a:prstGeom>
          <a:noFill/>
        </p:spPr>
        <p:txBody>
          <a:bodyPr>
            <a:spAutoFit/>
          </a:bodyPr>
          <a:lstStyle>
            <a:defPPr>
              <a:defRPr lang="zh-CN"/>
            </a:defPPr>
            <a:lvl1pPr algn="just">
              <a:lnSpc>
                <a:spcPct val="130000"/>
              </a:lnSpc>
              <a:defRPr sz="4000" kern="100">
                <a:solidFill>
                  <a:schemeClr val="accent1"/>
                </a:solidFill>
                <a:effectLst/>
                <a:latin typeface="+mj-lt"/>
                <a:cs typeface="Times New Roman" panose="02020603050405020304" pitchFamily="18" charset="0"/>
              </a:defRPr>
            </a:lvl1pPr>
          </a:lstStyle>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4000" b="0" i="0" u="none" strike="noStrike" kern="100" cap="none" spc="0" normalizeH="0" baseline="0" noProof="0" dirty="0">
                <a:ln>
                  <a:noFill/>
                </a:ln>
                <a:solidFill>
                  <a:schemeClr val="accent1"/>
                </a:solidFill>
                <a:effectLst/>
                <a:uLnTx/>
                <a:uFillTx/>
                <a:latin typeface="+mj-lt"/>
                <a:ea typeface="宋体" panose="02010600030101010101" pitchFamily="2" charset="-122"/>
                <a:cs typeface="Times New Roman" panose="02020603050405020304" pitchFamily="18" charset="0"/>
              </a:rPr>
              <a:t>Tables</a:t>
            </a:r>
            <a:endParaRPr kumimoji="0" lang="zh-CN" altLang="zh-CN" sz="4000" b="0" i="0" u="none" strike="noStrike" kern="100" cap="none" spc="0" normalizeH="0" baseline="0" noProof="0" dirty="0">
              <a:ln>
                <a:noFill/>
              </a:ln>
              <a:solidFill>
                <a:schemeClr val="accent1"/>
              </a:solidFill>
              <a:effectLst/>
              <a:uLnTx/>
              <a:uFillTx/>
              <a:latin typeface="+mj-lt"/>
              <a:ea typeface="宋体" panose="02010600030101010101" pitchFamily="2" charset="-122"/>
              <a:cs typeface="Times New Roman" panose="02020603050405020304" pitchFamily="18" charset="0"/>
            </a:endParaRPr>
          </a:p>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rPr>
              <a:t>All tables must be centered in the column and numbered consecutively in Arabic numbers. Table headings should be placed above the table, as given in Table 1.</a:t>
            </a:r>
            <a:endParaRPr kumimoji="0" lang="zh-CN"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endParaRPr>
          </a:p>
        </p:txBody>
      </p:sp>
      <p:sp>
        <p:nvSpPr>
          <p:cNvPr id="26" name="文本框 25"/>
          <p:cNvSpPr txBox="1"/>
          <p:nvPr/>
        </p:nvSpPr>
        <p:spPr>
          <a:xfrm>
            <a:off x="1697038" y="26620962"/>
            <a:ext cx="13782675" cy="3705225"/>
          </a:xfrm>
          <a:prstGeom prst="rect">
            <a:avLst/>
          </a:prstGeom>
          <a:noFill/>
        </p:spPr>
        <p:txBody>
          <a:bodyPr>
            <a:spAutoFit/>
          </a:bodyPr>
          <a:lstStyle>
            <a:defPPr>
              <a:defRPr lang="zh-CN"/>
            </a:defPPr>
            <a:lvl1pPr algn="just">
              <a:lnSpc>
                <a:spcPct val="130000"/>
              </a:lnSpc>
              <a:defRPr sz="4000" kern="100">
                <a:solidFill>
                  <a:schemeClr val="accent1"/>
                </a:solidFill>
                <a:effectLst/>
                <a:latin typeface="+mj-lt"/>
                <a:cs typeface="Times New Roman" panose="02020603050405020304" pitchFamily="18" charset="0"/>
              </a:defRPr>
            </a:lvl1pPr>
          </a:lstStyle>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4000" b="0" i="0" u="none" strike="noStrike" kern="100" cap="none" spc="0" normalizeH="0" baseline="0" noProof="0" dirty="0">
                <a:ln>
                  <a:noFill/>
                </a:ln>
                <a:solidFill>
                  <a:schemeClr val="accent1"/>
                </a:solidFill>
                <a:effectLst/>
                <a:uLnTx/>
                <a:uFillTx/>
                <a:latin typeface="+mj-lt"/>
                <a:ea typeface="宋体" panose="02010600030101010101" pitchFamily="2" charset="-122"/>
                <a:cs typeface="Times New Roman" panose="02020603050405020304" pitchFamily="18" charset="0"/>
              </a:rPr>
              <a:t>Formatting Instructions</a:t>
            </a:r>
            <a:endParaRPr kumimoji="0" lang="zh-CN" altLang="zh-CN" sz="4000" b="0" i="0" u="none" strike="noStrike" kern="100" cap="none" spc="0" normalizeH="0" baseline="0" noProof="0" dirty="0">
              <a:ln>
                <a:noFill/>
              </a:ln>
              <a:solidFill>
                <a:schemeClr val="accent1"/>
              </a:solidFill>
              <a:effectLst/>
              <a:uLnTx/>
              <a:uFillTx/>
              <a:latin typeface="+mj-lt"/>
              <a:ea typeface="宋体" panose="02010600030101010101" pitchFamily="2" charset="-122"/>
              <a:cs typeface="Times New Roman" panose="02020603050405020304" pitchFamily="18" charset="0"/>
            </a:endParaRPr>
          </a:p>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rPr>
              <a:t>Style files and templates provided here have been created to ensure that margin requirement is adequately met. If, for some reason, you are not able to use the provided templates or style files, please strictly adhere to the margins of this template.</a:t>
            </a:r>
            <a:endParaRPr kumimoji="0" lang="zh-CN"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endParaRPr>
          </a:p>
        </p:txBody>
      </p:sp>
      <p:sp>
        <p:nvSpPr>
          <p:cNvPr id="29" name="文本框 28"/>
          <p:cNvSpPr txBox="1"/>
          <p:nvPr/>
        </p:nvSpPr>
        <p:spPr>
          <a:xfrm>
            <a:off x="1697038" y="30775362"/>
            <a:ext cx="13782675" cy="4427538"/>
          </a:xfrm>
          <a:prstGeom prst="rect">
            <a:avLst/>
          </a:prstGeom>
          <a:noFill/>
        </p:spPr>
        <p:txBody>
          <a:bodyPr>
            <a:spAutoFit/>
          </a:bodyPr>
          <a:lstStyle>
            <a:defPPr>
              <a:defRPr lang="zh-CN"/>
            </a:defPPr>
            <a:lvl1pPr algn="just">
              <a:lnSpc>
                <a:spcPct val="130000"/>
              </a:lnSpc>
              <a:defRPr sz="4000" kern="100">
                <a:solidFill>
                  <a:schemeClr val="accent1"/>
                </a:solidFill>
                <a:effectLst/>
                <a:latin typeface="+mj-lt"/>
                <a:cs typeface="Times New Roman" panose="02020603050405020304" pitchFamily="18" charset="0"/>
              </a:defRPr>
            </a:lvl1pPr>
          </a:lstStyle>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4000" b="0" i="0" u="none" strike="noStrike" kern="100" cap="none" spc="0" normalizeH="0" baseline="0" noProof="0" dirty="0">
                <a:ln>
                  <a:noFill/>
                </a:ln>
                <a:solidFill>
                  <a:schemeClr val="accent1"/>
                </a:solidFill>
                <a:effectLst/>
                <a:uLnTx/>
                <a:uFillTx/>
                <a:latin typeface="+mj-lt"/>
                <a:ea typeface="宋体" panose="02010600030101010101" pitchFamily="2" charset="-122"/>
                <a:cs typeface="Times New Roman" panose="02020603050405020304" pitchFamily="18" charset="0"/>
              </a:rPr>
              <a:t>Acknowledgement</a:t>
            </a:r>
            <a:endParaRPr kumimoji="0" lang="zh-CN" altLang="zh-CN" sz="4000" b="0" i="0" u="none" strike="noStrike" kern="100" cap="none" spc="0" normalizeH="0" baseline="0" noProof="0" dirty="0">
              <a:ln>
                <a:noFill/>
              </a:ln>
              <a:solidFill>
                <a:schemeClr val="accent1"/>
              </a:solidFill>
              <a:effectLst/>
              <a:uLnTx/>
              <a:uFillTx/>
              <a:latin typeface="+mj-lt"/>
              <a:ea typeface="宋体" panose="02010600030101010101" pitchFamily="2" charset="-122"/>
              <a:cs typeface="Times New Roman" panose="02020603050405020304" pitchFamily="18" charset="0"/>
            </a:endParaRPr>
          </a:p>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rPr>
              <a:t>Appreciations to specific institutions, organizations or someone else that contribute to your research can be added in this part. Particularly, if the research is financially sponsored by funding agencies, grant numbers from the sponsored organizations are required.</a:t>
            </a:r>
            <a:endParaRPr kumimoji="0" lang="zh-CN"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endParaRPr>
          </a:p>
        </p:txBody>
      </p:sp>
      <p:sp>
        <p:nvSpPr>
          <p:cNvPr id="32" name="文本框 31"/>
          <p:cNvSpPr txBox="1"/>
          <p:nvPr/>
        </p:nvSpPr>
        <p:spPr>
          <a:xfrm>
            <a:off x="1697038" y="35652075"/>
            <a:ext cx="13782675" cy="3706813"/>
          </a:xfrm>
          <a:prstGeom prst="rect">
            <a:avLst/>
          </a:prstGeom>
          <a:noFill/>
        </p:spPr>
        <p:txBody>
          <a:bodyPr>
            <a:spAutoFit/>
          </a:bodyPr>
          <a:lstStyle>
            <a:defPPr>
              <a:defRPr lang="zh-CN"/>
            </a:defPPr>
            <a:lvl1pPr algn="just">
              <a:lnSpc>
                <a:spcPct val="130000"/>
              </a:lnSpc>
              <a:defRPr sz="4000" kern="100">
                <a:solidFill>
                  <a:schemeClr val="accent1"/>
                </a:solidFill>
                <a:effectLst/>
                <a:latin typeface="+mj-lt"/>
                <a:cs typeface="Times New Roman" panose="02020603050405020304" pitchFamily="18" charset="0"/>
              </a:defRPr>
            </a:lvl1pPr>
          </a:lstStyle>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4000" b="0" i="0" u="none" strike="noStrike" kern="100" cap="none" spc="0" normalizeH="0" baseline="0" noProof="0" dirty="0">
                <a:ln>
                  <a:noFill/>
                </a:ln>
                <a:solidFill>
                  <a:schemeClr val="accent1"/>
                </a:solidFill>
                <a:effectLst/>
                <a:uLnTx/>
                <a:uFillTx/>
                <a:latin typeface="+mj-lt"/>
                <a:ea typeface="宋体" panose="02010600030101010101" pitchFamily="2" charset="-122"/>
                <a:cs typeface="Times New Roman" panose="02020603050405020304" pitchFamily="18" charset="0"/>
              </a:rPr>
              <a:t>Mathematical Formulas</a:t>
            </a:r>
            <a:endParaRPr kumimoji="0" lang="zh-CN" altLang="zh-CN" sz="4000" b="0" i="0" u="none" strike="noStrike" kern="100" cap="none" spc="0" normalizeH="0" baseline="0" noProof="0" dirty="0">
              <a:ln>
                <a:noFill/>
              </a:ln>
              <a:solidFill>
                <a:schemeClr val="accent1"/>
              </a:solidFill>
              <a:effectLst/>
              <a:uLnTx/>
              <a:uFillTx/>
              <a:latin typeface="+mj-lt"/>
              <a:ea typeface="宋体" panose="02010600030101010101" pitchFamily="2" charset="-122"/>
              <a:cs typeface="Times New Roman" panose="02020603050405020304" pitchFamily="18" charset="0"/>
            </a:endParaRPr>
          </a:p>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rPr>
              <a:t>Latex Authors: please try to use the math equations environment contained in this section. Mathematical formulas should be roughly centered and numbered consecutively using Arabic numbers.</a:t>
            </a:r>
            <a:endParaRPr kumimoji="0" lang="zh-CN"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endParaRPr>
          </a:p>
        </p:txBody>
      </p:sp>
      <p:sp>
        <p:nvSpPr>
          <p:cNvPr id="37" name="文本框 36"/>
          <p:cNvSpPr txBox="1"/>
          <p:nvPr/>
        </p:nvSpPr>
        <p:spPr>
          <a:xfrm>
            <a:off x="16919575" y="11928475"/>
            <a:ext cx="13782675" cy="5867400"/>
          </a:xfrm>
          <a:prstGeom prst="rect">
            <a:avLst/>
          </a:prstGeom>
          <a:noFill/>
        </p:spPr>
        <p:txBody>
          <a:bodyPr>
            <a:spAutoFit/>
          </a:bodyPr>
          <a:lstStyle>
            <a:defPPr>
              <a:defRPr lang="zh-CN"/>
            </a:defPPr>
            <a:lvl1pPr algn="just">
              <a:lnSpc>
                <a:spcPct val="130000"/>
              </a:lnSpc>
              <a:defRPr sz="4000" kern="100">
                <a:solidFill>
                  <a:schemeClr val="accent1"/>
                </a:solidFill>
                <a:effectLst/>
                <a:latin typeface="+mj-lt"/>
                <a:cs typeface="Times New Roman" panose="02020603050405020304" pitchFamily="18" charset="0"/>
              </a:defRPr>
            </a:lvl1pPr>
          </a:lstStyle>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4000" b="0" i="0" u="none" strike="noStrike" kern="100" cap="none" spc="0" normalizeH="0" baseline="0" noProof="0" dirty="0">
                <a:ln>
                  <a:noFill/>
                </a:ln>
                <a:solidFill>
                  <a:schemeClr val="accent1"/>
                </a:solidFill>
                <a:effectLst/>
                <a:uLnTx/>
                <a:uFillTx/>
                <a:latin typeface="+mj-lt"/>
                <a:ea typeface="宋体" panose="02010600030101010101" pitchFamily="2" charset="-122"/>
                <a:cs typeface="Times New Roman" panose="02020603050405020304" pitchFamily="18" charset="0"/>
              </a:rPr>
              <a:t>Figures</a:t>
            </a:r>
            <a:endParaRPr kumimoji="0" lang="zh-CN" altLang="zh-CN" sz="4000" b="0" i="0" u="none" strike="noStrike" kern="100" cap="none" spc="0" normalizeH="0" baseline="0" noProof="0" dirty="0">
              <a:ln>
                <a:noFill/>
              </a:ln>
              <a:solidFill>
                <a:schemeClr val="accent1"/>
              </a:solidFill>
              <a:effectLst/>
              <a:uLnTx/>
              <a:uFillTx/>
              <a:latin typeface="+mj-lt"/>
              <a:ea typeface="宋体" panose="02010600030101010101" pitchFamily="2" charset="-122"/>
              <a:cs typeface="Times New Roman" panose="02020603050405020304" pitchFamily="18" charset="0"/>
            </a:endParaRPr>
          </a:p>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rPr>
              <a:t>All illustrations should be original drawings or photographic prints of originals, and should be glossy prints. All figures should be centered in the section. Figure captions are not strictly required, so place the figures as close as possible to where they are mentioned in the main text. The size of a figure can be changed accordingly; however, no part of a figure should go beyond the typing area. </a:t>
            </a:r>
            <a:endParaRPr kumimoji="0" lang="zh-CN"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endParaRPr>
          </a:p>
        </p:txBody>
      </p:sp>
      <p:pic>
        <p:nvPicPr>
          <p:cNvPr id="5139" name="图片 37"/>
          <p:cNvPicPr>
            <a:picLocks noChangeAspect="1"/>
          </p:cNvPicPr>
          <p:nvPr/>
        </p:nvPicPr>
        <p:blipFill>
          <a:blip r:embed="rId3">
            <a:lum bright="-20001" contrast="40000"/>
          </a:blip>
          <a:stretch>
            <a:fillRect/>
          </a:stretch>
        </p:blipFill>
        <p:spPr>
          <a:xfrm>
            <a:off x="16914813" y="18018125"/>
            <a:ext cx="13901737" cy="7037388"/>
          </a:xfrm>
          <a:prstGeom prst="rect">
            <a:avLst/>
          </a:prstGeom>
          <a:noFill/>
          <a:ln w="9525">
            <a:noFill/>
          </a:ln>
        </p:spPr>
      </p:pic>
      <p:sp>
        <p:nvSpPr>
          <p:cNvPr id="40" name="文本框 39"/>
          <p:cNvSpPr txBox="1"/>
          <p:nvPr/>
        </p:nvSpPr>
        <p:spPr>
          <a:xfrm>
            <a:off x="16775113" y="25442863"/>
            <a:ext cx="14041438" cy="8092440"/>
          </a:xfrm>
          <a:prstGeom prst="rect">
            <a:avLst/>
          </a:prstGeom>
          <a:noFill/>
        </p:spPr>
        <p:txBody>
          <a:bodyPr>
            <a:spAutoFit/>
          </a:bodyPr>
          <a:lstStyle>
            <a:defPPr>
              <a:defRPr lang="zh-CN"/>
            </a:defPPr>
            <a:lvl1pPr algn="just">
              <a:lnSpc>
                <a:spcPct val="130000"/>
              </a:lnSpc>
              <a:defRPr sz="4000" kern="100">
                <a:solidFill>
                  <a:schemeClr val="accent1"/>
                </a:solidFill>
                <a:effectLst/>
                <a:latin typeface="+mj-lt"/>
                <a:cs typeface="Times New Roman" panose="02020603050405020304" pitchFamily="18" charset="0"/>
              </a:defRPr>
            </a:lvl1pPr>
          </a:lstStyle>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4000" b="0" i="0" u="none" strike="noStrike" kern="100" cap="none" spc="0" normalizeH="0" baseline="0" noProof="0" dirty="0">
                <a:ln>
                  <a:noFill/>
                </a:ln>
                <a:solidFill>
                  <a:schemeClr val="accent1"/>
                </a:solidFill>
                <a:effectLst/>
                <a:uLnTx/>
                <a:uFillTx/>
                <a:latin typeface="+mj-lt"/>
                <a:ea typeface="宋体" panose="02010600030101010101" pitchFamily="2" charset="-122"/>
                <a:cs typeface="Times New Roman" panose="02020603050405020304" pitchFamily="18" charset="0"/>
              </a:rPr>
              <a:t>Conclusion</a:t>
            </a:r>
            <a:endParaRPr kumimoji="0" lang="zh-CN" altLang="zh-CN" sz="4000" b="0" i="0" u="none" strike="noStrike" kern="100" cap="none" spc="0" normalizeH="0" baseline="0" noProof="0" dirty="0">
              <a:ln>
                <a:noFill/>
              </a:ln>
              <a:solidFill>
                <a:schemeClr val="accent1"/>
              </a:solidFill>
              <a:effectLst/>
              <a:uLnTx/>
              <a:uFillTx/>
              <a:latin typeface="+mj-lt"/>
              <a:ea typeface="宋体" panose="02010600030101010101" pitchFamily="2" charset="-122"/>
              <a:cs typeface="Times New Roman" panose="02020603050405020304" pitchFamily="18" charset="0"/>
            </a:endParaRPr>
          </a:p>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rPr>
              <a:t>One should note that this is only a template for the YAC 2025 poster, and the number of the block can be modified freely based on the arrangement of your paper. It is suggested that poster authors use the given poster template, however, the authors are also encouraged to make their personalized posters. No matter what template is used, the format requirements in this template should be strictly followed.</a:t>
            </a:r>
            <a:endParaRPr kumimoji="0" lang="zh-CN"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endParaRPr>
          </a:p>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rPr>
              <a:t>We would like to stress again that if your paper does not present in the conference, your paper would not be arranged in the programming book.</a:t>
            </a:r>
            <a:endParaRPr kumimoji="0" lang="zh-CN"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endParaRPr>
          </a:p>
        </p:txBody>
      </p:sp>
      <p:sp>
        <p:nvSpPr>
          <p:cNvPr id="42" name="文本框 41"/>
          <p:cNvSpPr txBox="1"/>
          <p:nvPr/>
        </p:nvSpPr>
        <p:spPr>
          <a:xfrm>
            <a:off x="16775113" y="34020125"/>
            <a:ext cx="13927138" cy="3706813"/>
          </a:xfrm>
          <a:prstGeom prst="rect">
            <a:avLst/>
          </a:prstGeom>
          <a:noFill/>
        </p:spPr>
        <p:txBody>
          <a:bodyPr>
            <a:spAutoFit/>
          </a:bodyPr>
          <a:lstStyle>
            <a:defPPr>
              <a:defRPr lang="zh-CN"/>
            </a:defPPr>
            <a:lvl1pPr algn="just">
              <a:lnSpc>
                <a:spcPct val="130000"/>
              </a:lnSpc>
              <a:defRPr sz="4000" kern="100">
                <a:solidFill>
                  <a:schemeClr val="accent1"/>
                </a:solidFill>
                <a:effectLst/>
                <a:latin typeface="+mj-lt"/>
                <a:cs typeface="Times New Roman" panose="02020603050405020304" pitchFamily="18" charset="0"/>
              </a:defRPr>
            </a:lvl1pPr>
          </a:lstStyle>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4000" b="0" i="0" u="none" strike="noStrike" kern="100" cap="none" spc="0" normalizeH="0" baseline="0" noProof="0" dirty="0">
                <a:ln>
                  <a:noFill/>
                </a:ln>
                <a:solidFill>
                  <a:schemeClr val="accent1"/>
                </a:solidFill>
                <a:effectLst/>
                <a:uLnTx/>
                <a:uFillTx/>
                <a:latin typeface="+mj-lt"/>
                <a:ea typeface="宋体" panose="02010600030101010101" pitchFamily="2" charset="-122"/>
                <a:cs typeface="Times New Roman" panose="02020603050405020304" pitchFamily="18" charset="0"/>
              </a:rPr>
              <a:t>References</a:t>
            </a:r>
            <a:endParaRPr kumimoji="0" lang="zh-CN" altLang="zh-CN" sz="4000" b="0" i="0" u="none" strike="noStrike" kern="100" cap="none" spc="0" normalizeH="0" baseline="0" noProof="0" dirty="0">
              <a:ln>
                <a:noFill/>
              </a:ln>
              <a:solidFill>
                <a:schemeClr val="accent1"/>
              </a:solidFill>
              <a:effectLst/>
              <a:uLnTx/>
              <a:uFillTx/>
              <a:latin typeface="+mj-lt"/>
              <a:ea typeface="宋体" panose="02010600030101010101" pitchFamily="2" charset="-122"/>
              <a:cs typeface="Times New Roman" panose="02020603050405020304" pitchFamily="18" charset="0"/>
            </a:endParaRPr>
          </a:p>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rPr>
              <a:t>References should be listed by order and the reference items are represented as Arabic numbers in square brackets. The authors can decide whether the references section is included or not, however, only key references are required. </a:t>
            </a:r>
            <a:endParaRPr kumimoji="0" lang="zh-CN"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endParaRPr>
          </a:p>
        </p:txBody>
      </p:sp>
      <p:pic>
        <p:nvPicPr>
          <p:cNvPr id="5142" name="图片 43"/>
          <p:cNvPicPr>
            <a:picLocks noChangeAspect="1"/>
          </p:cNvPicPr>
          <p:nvPr/>
        </p:nvPicPr>
        <p:blipFill>
          <a:blip r:embed="rId4"/>
          <a:stretch>
            <a:fillRect/>
          </a:stretch>
        </p:blipFill>
        <p:spPr>
          <a:xfrm>
            <a:off x="1697038" y="39358888"/>
            <a:ext cx="12485687" cy="755650"/>
          </a:xfrm>
          <a:prstGeom prst="rect">
            <a:avLst/>
          </a:prstGeom>
          <a:noFill/>
          <a:ln w="9525">
            <a:noFill/>
          </a:ln>
        </p:spPr>
      </p:pic>
      <p:sp>
        <p:nvSpPr>
          <p:cNvPr id="31" name="文本框 30"/>
          <p:cNvSpPr txBox="1"/>
          <p:nvPr/>
        </p:nvSpPr>
        <p:spPr>
          <a:xfrm>
            <a:off x="23544213" y="8035925"/>
            <a:ext cx="6792913" cy="1016000"/>
          </a:xfrm>
          <a:prstGeom prst="rect">
            <a:avLst/>
          </a:prstGeom>
          <a:noFill/>
        </p:spPr>
        <p:txBody>
          <a:bodyPr>
            <a:spAutoFit/>
          </a:bodyPr>
          <a:lstStyle/>
          <a:p>
            <a:pPr marR="0" algn="ctr" defTabSz="914400">
              <a:buClrTx/>
              <a:buSzTx/>
              <a:buFontTx/>
              <a:buNone/>
              <a:defRPr/>
            </a:pPr>
            <a:r>
              <a:rPr kumimoji="0" lang="zh-CN" altLang="en-US" sz="6000" kern="1200" cap="none" spc="0" normalizeH="0" baseline="0" noProof="0" dirty="0">
                <a:latin typeface="+mn-lt"/>
                <a:ea typeface="宋体" panose="02010600030101010101" pitchFamily="2" charset="-122"/>
                <a:cs typeface="+mn-cs"/>
              </a:rPr>
              <a:t> </a:t>
            </a:r>
            <a:r>
              <a:rPr kumimoji="0" lang="en-US" altLang="zh-CN" sz="6000" kern="1200" cap="none" spc="0" normalizeH="0" baseline="0" noProof="0" dirty="0">
                <a:latin typeface="+mn-lt"/>
                <a:ea typeface="宋体" panose="02010600030101010101" pitchFamily="2" charset="-122"/>
                <a:cs typeface="+mn-cs"/>
              </a:rPr>
              <a:t>ID: </a:t>
            </a:r>
            <a:r>
              <a:rPr kumimoji="0" lang="en-US" altLang="zh-CN" sz="6000" kern="1200" cap="none" spc="0" normalizeH="0" baseline="0" noProof="0">
                <a:latin typeface="+mn-lt"/>
                <a:ea typeface="宋体" panose="02010600030101010101" pitchFamily="2" charset="-122"/>
                <a:cs typeface="+mn-cs"/>
              </a:rPr>
              <a:t>xxxx</a:t>
            </a:r>
            <a:endParaRPr kumimoji="0" lang="zh-CN" altLang="en-US" sz="6000" kern="1200" cap="none" spc="0" normalizeH="0" baseline="0" noProof="0" dirty="0">
              <a:latin typeface="+mn-lt"/>
              <a:ea typeface="宋体" panose="02010600030101010101" pitchFamily="2" charset="-122"/>
              <a:cs typeface="+mn-cs"/>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771b0888-1746-45a7-ad76-078d06e81ce9"/>
  <p:tag name="COMMONDATA" val="eyJoZGlkIjoiNzNhZmM0OWZkYzlmYjcwZjIzMjgwZjc5ZjAzYWQwNzYifQ=="/>
</p:tagLst>
</file>

<file path=ppt/theme/theme1.xml><?xml version="1.0" encoding="utf-8"?>
<a:theme xmlns:a="http://schemas.openxmlformats.org/drawingml/2006/main" name="默认设计模板">
  <a:themeElements>
    <a:clrScheme name="自定义 3">
      <a:dk1>
        <a:srgbClr val="000000"/>
      </a:dk1>
      <a:lt1>
        <a:srgbClr val="FFFFFF"/>
      </a:lt1>
      <a:dk2>
        <a:srgbClr val="778495"/>
      </a:dk2>
      <a:lt2>
        <a:srgbClr val="F0F0F0"/>
      </a:lt2>
      <a:accent1>
        <a:srgbClr val="0075F7"/>
      </a:accent1>
      <a:accent2>
        <a:srgbClr val="FFF2CC"/>
      </a:accent2>
      <a:accent3>
        <a:srgbClr val="F84F4C"/>
      </a:accent3>
      <a:accent4>
        <a:srgbClr val="27A69B"/>
      </a:accent4>
      <a:accent5>
        <a:srgbClr val="5F5750"/>
      </a:accent5>
      <a:accent6>
        <a:srgbClr val="B40020"/>
      </a:accent6>
      <a:hlink>
        <a:srgbClr val="4472C4"/>
      </a:hlink>
      <a:folHlink>
        <a:srgbClr val="BFBFBF"/>
      </a:folHlink>
    </a:clrScheme>
    <a:fontScheme name="自定义 1">
      <a:majorFont>
        <a:latin typeface="HarmonyOS Sans SC Black"/>
        <a:ea typeface="思源黑体 CN Heavy"/>
        <a:cs typeface=""/>
      </a:majorFont>
      <a:minorFont>
        <a:latin typeface="HarmonyOS Sans SC Medium"/>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541</Words>
  <Application>Microsoft Office PowerPoint</Application>
  <PresentationFormat>自定义</PresentationFormat>
  <Paragraphs>25</Paragraphs>
  <Slides>1</Slides>
  <Notes>0</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1</vt:i4>
      </vt:variant>
    </vt:vector>
  </HeadingPairs>
  <TitlesOfParts>
    <vt:vector size="6" baseType="lpstr">
      <vt:lpstr>HarmonyOS Sans SC Medium</vt:lpstr>
      <vt:lpstr>等线</vt:lpstr>
      <vt:lpstr>HarmonyOS Sans SC Black</vt:lpstr>
      <vt:lpstr>Arial</vt:lpstr>
      <vt:lpstr>默认设计模板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晓武 张</cp:lastModifiedBy>
  <cp:revision>44</cp:revision>
  <dcterms:created xsi:type="dcterms:W3CDTF">2021-09-24T11:57:00Z</dcterms:created>
  <dcterms:modified xsi:type="dcterms:W3CDTF">2026-04-07T08:05:17Z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C4DCF347218047E8B8BB1D27DA186BB3</vt:lpwstr>
  </property>
</Properties>
</file>